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0" r:id="rId3"/>
    <p:sldId id="261" r:id="rId4"/>
    <p:sldId id="269" r:id="rId5"/>
    <p:sldId id="263" r:id="rId6"/>
    <p:sldId id="270" r:id="rId7"/>
    <p:sldId id="264" r:id="rId8"/>
    <p:sldId id="271" r:id="rId9"/>
    <p:sldId id="265" r:id="rId10"/>
    <p:sldId id="272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68CB870-E936-474E-8108-47456FC3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24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805C283-2B05-4BF7-89A0-54CAFCC50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8555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F66B0EC-97A4-4BD0-870E-6D2DA4E68BDB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04D2B87-55B4-4F17-9E1D-288FA2B5D4E2}" type="slidenum">
              <a:rPr lang="zh-TW" altLang="en-US" sz="1200" smtClean="0"/>
              <a:pPr eaLnBrk="1" hangingPunct="1"/>
              <a:t>10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04D2B87-55B4-4F17-9E1D-288FA2B5D4E2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EA5D0EB-BF3E-4B92-B397-86CF0DFC5E4C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04D2B87-55B4-4F17-9E1D-288FA2B5D4E2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B1226918-B60E-493C-9974-4FAAA0970980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04D2B87-55B4-4F17-9E1D-288FA2B5D4E2}" type="slidenum">
              <a:rPr lang="zh-TW" altLang="en-US" sz="1200" smtClean="0"/>
              <a:pPr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7F7967CC-E92E-4874-9648-C9FBCF071012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04D2B87-55B4-4F17-9E1D-288FA2B5D4E2}" type="slidenum">
              <a:rPr lang="zh-TW" altLang="en-US" sz="1200" smtClean="0"/>
              <a:pPr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844621F-77AE-4932-B84C-6ED9738DA7E7}" type="slidenum">
              <a:rPr lang="zh-TW" altLang="en-US" sz="1200"/>
              <a:pPr algn="r" eaLnBrk="1" hangingPunct="1"/>
              <a:t>9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2673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6647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H498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有日都要領會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SOME TIME WE’LL UNDERSTAND (1/5)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不在此時，許在將來，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 now, but in the coming years,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不在這裡，許在美地，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may be when with Christ we stand.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我們才能完全領會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We’ll read the meaning of our tears,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歎息、眼淚所有意義。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there, sometime, we’ll understand.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你當一生信靠救主，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Then trust in God through all thy days;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不必懼怕，主在攙扶；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Fear not, for He doth hold thy hand;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路雖陰暗，仍當讚美，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Though dark thy way,  still sing and praise,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有日，有日都要領會。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Sometime,  sometime we’ll understand.</a:t>
            </a:r>
          </a:p>
        </p:txBody>
      </p:sp>
    </p:spTree>
    <p:extLst>
      <p:ext uri="{BB962C8B-B14F-4D97-AF65-F5344CB8AC3E}">
        <p14:creationId xmlns:p14="http://schemas.microsoft.com/office/powerpoint/2010/main" val="2857014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你當一生信靠救主，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Then trust in God through all thy days;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不必懼怕，主在攙扶；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Fear not, for He doth hold thy hand;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路雖陰暗，仍當讚美，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Though dark thy way,  still sing and praise,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有日，有日都要領會。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Sometime,  sometime we’ll understand.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中斷線索，都要接上，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We’ll catch the broken thread again,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一生經過，必有路軌；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finish what we here began;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天能解釋，各樣秘藏，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God will the mysteries explain,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那日，那日都必領會。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then,  ah,  then,  we’ll understand.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你當一生信靠救主，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Then trust in God through all thy days;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不必懼怕，主在攙扶；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Fear not, for He doth hold thy hand;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路雖陰暗，仍當讚美，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Though dark thy way,  still sing and praise,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有日，有日都要領會。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Sometime,  sometime we’ll understand.</a:t>
            </a:r>
          </a:p>
        </p:txBody>
      </p:sp>
    </p:spTree>
    <p:extLst>
      <p:ext uri="{BB962C8B-B14F-4D97-AF65-F5344CB8AC3E}">
        <p14:creationId xmlns:p14="http://schemas.microsoft.com/office/powerpoint/2010/main" val="1554340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何故厚雲遮敝太陽？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We’ll know why clouds instead of sun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何故寂寞代替安慰？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Were over many a cherished plan;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何故歎息多過歌唱？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Why song has ceased when scarce begun;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有日，我們就要領會。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This then,  sometime,  we’ll understand.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你當一生信靠救主，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Then trust in God through all thy days;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不必懼怕，主在攙扶；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Fear not, for He doth hold thy hand;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路雖陰暗，仍當讚美，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Though dark thy way,  still sing and praise,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有日，有日都要領會。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Sometime,  sometime we’ll understand.</a:t>
            </a:r>
          </a:p>
        </p:txBody>
      </p:sp>
    </p:spTree>
    <p:extLst>
      <p:ext uri="{BB962C8B-B14F-4D97-AF65-F5344CB8AC3E}">
        <p14:creationId xmlns:p14="http://schemas.microsoft.com/office/powerpoint/2010/main" val="715471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何以祈求未見答應？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Why what we long for most of all,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何以將成終又不遂？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Eludes so oft our eager hand;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何以盼望終成泡影？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Why hopes are crushed and castles fall,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那日，那裡，我必領會。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Up there, sometime, we’ll understand.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你當一生信靠救主，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Then trust in God through all thy days;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不必懼怕，主在攙扶；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Fear not, for He doth hold thy hand;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路雖陰暗，仍當讚美，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Though dark thy way,  still sing and praise,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有日，有日都要領會。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Sometime,  sometime we’ll understand.</a:t>
            </a:r>
          </a:p>
        </p:txBody>
      </p:sp>
    </p:spTree>
    <p:extLst>
      <p:ext uri="{BB962C8B-B14F-4D97-AF65-F5344CB8AC3E}">
        <p14:creationId xmlns:p14="http://schemas.microsoft.com/office/powerpoint/2010/main" val="1787930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神知我路，手拿它鑰，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God knows the way, He holds the key,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祂的帶領充滿智慧；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guides us with unerring hand,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有日我眼看見一切，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Sometime with the tearless eyes we’ll see,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就在那日，我必領會。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Yes, then, ’tis then, we’ll understand.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2572</TotalTime>
  <Words>723</Words>
  <Application>Microsoft Office PowerPoint</Application>
  <PresentationFormat>On-screen Show (16:9)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H498  有日都要領會  SOME TIME WE’LL UNDERSTAND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142</cp:revision>
  <dcterms:created xsi:type="dcterms:W3CDTF">2001-04-19T19:07:54Z</dcterms:created>
  <dcterms:modified xsi:type="dcterms:W3CDTF">2017-08-05T23:22:12Z</dcterms:modified>
</cp:coreProperties>
</file>